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F4809-7193-4B75-5D91-5DDDEDC56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4ADA0D-BAA5-7A63-35AF-5EBC0188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9866E-7AAC-EB4B-A391-60F499CF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96F0B-51A0-8FCE-391C-20DA2A63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FC654-63A1-1FE2-2F2A-92D843E4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26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3C19-85CF-EB54-2582-19619FA2D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092E03-AB35-D3F1-220B-1450F1EF8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25209-043D-EF00-2B19-B79EABB4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88964-96DC-32E2-D991-5725A12F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2944-0986-0D59-CE52-6424D320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33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CAE95D-E901-3646-8356-A08811FD2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659B7-8241-5A55-A608-9AA4238B0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2EBC6-6726-4CC7-2E6C-31C0A623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6F415-24BD-1143-595B-13742782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708CB-AD6F-5120-5BE4-4625681C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1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BEFF-3894-E11E-5111-4332300F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3E43-1757-C464-D3F0-1569F9C05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80AD8-2929-D91F-05D7-63DECCEC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23584-62E3-92E6-27E6-258238D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B60D4-3527-55FB-43F8-C07367D5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366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7476-B2CA-EC1A-9643-0CC9B793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FAFBB-7D50-0462-F38B-70AB18641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59501-1059-D597-06A1-8102125C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F3BAD-7416-EEAC-446D-0421F6110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00409-247D-ECD8-1DF4-B73C17FB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236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1C7CE-C92E-C29B-097E-8543B615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C7E0-B83C-38A3-8EF3-EA9E42D62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8E07F-6DC8-1CF5-A848-69474ED73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56391-B8B9-591A-39DA-279E72F87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1AD1-6EB4-08E3-01E8-9D1971D6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0D41-36CE-1B08-E6F7-F8DF1A8E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00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0377-04EC-80AD-C165-E13BF2E5E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EB6F6-5FB9-6AB9-0558-363F0A73F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FE31D-1323-F4EE-E39F-7411AFE69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F9911-9B5E-11D6-C58A-D6F57A4A8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ED133-E277-2376-F78F-54B8B848E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2E65CC-C21C-6987-2F19-DCCF70BC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4AD97-B71B-D0E3-22E9-83BD71BF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20D09D-AC18-39A4-FB15-CE8593E1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717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3239D-B785-6EBA-B166-3A9B9AC6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77A6A-4A9D-547B-E603-81782B7A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14505-E250-BADC-A98A-8B8A1433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894F1-7EDA-5491-2B34-274ED4E7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440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52E544-0325-B0B3-EE38-D014D3B6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11842-1A82-785F-43A8-D1D69AE78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7E48E-0D46-0BF4-207F-CF0C4A2A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41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AD42E-605D-87EA-ECEF-A2281E46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E36A-0B30-D36D-B935-3C77F67A7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CDC9C-F2AE-8E7C-A6B4-D667597B0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0A013-ED63-47A0-7661-48E12A3A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A7C3B-8ACE-785C-EBBC-9087990C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7EEE4-3D78-41EE-24C1-A5D77D06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036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6B899-DA52-D539-6E94-44838D35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789D7-3E7B-6488-5593-9EF813416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AA020-E121-66B5-822A-513AFE91F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A6F52-9A75-70D2-44A2-6EED0BBCF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6C276-73F8-F4CD-70CF-B95F3606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47F87-5DA8-EB28-7402-1C49344D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26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CD6B4A-1E18-BDCC-A7C5-C0C7EA5C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623D-ECD8-5411-0F39-16F4C9AB7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8A71A-52B3-C85A-5C86-6E5B7747F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53F1C-9C43-4ED4-A792-17BBFB489858}" type="datetimeFigureOut">
              <a:rPr lang="en-CA" smtClean="0"/>
              <a:t>2023-11-29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3C92F-2380-6F5A-967A-8D0669C79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11294-DBAA-39E6-E404-F5CE6F633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64FC-5C18-4E25-8566-F349AE2222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870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1E562A-8973-02D2-7D7F-670FAF16B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259" y="1343942"/>
            <a:ext cx="2705262" cy="3829671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3AA32D0-6F0D-477F-F47D-5043B9654A9E}"/>
              </a:ext>
            </a:extLst>
          </p:cNvPr>
          <p:cNvSpPr/>
          <p:nvPr/>
        </p:nvSpPr>
        <p:spPr>
          <a:xfrm>
            <a:off x="4743450" y="1100138"/>
            <a:ext cx="3857625" cy="4520005"/>
          </a:xfrm>
          <a:prstGeom prst="flowChartConnector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A logo of a company&#10;&#10;Description automatically generated">
            <a:extLst>
              <a:ext uri="{FF2B5EF4-FFF2-40B4-BE49-F238E27FC236}">
                <a16:creationId xmlns:a16="http://schemas.microsoft.com/office/drawing/2014/main" id="{81FCEE36-E2EC-6520-6023-FEDE9CF7B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49" y="1662956"/>
            <a:ext cx="1428824" cy="14288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AEE2AF-90BA-B5F1-21C0-204D03D6641B}"/>
              </a:ext>
            </a:extLst>
          </p:cNvPr>
          <p:cNvSpPr txBox="1"/>
          <p:nvPr/>
        </p:nvSpPr>
        <p:spPr>
          <a:xfrm>
            <a:off x="5215067" y="4882862"/>
            <a:ext cx="319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NEWFOUNDLAND - LABRADOR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8E4362-7075-9F22-8160-22E46D39510B}"/>
              </a:ext>
            </a:extLst>
          </p:cNvPr>
          <p:cNvSpPr txBox="1"/>
          <p:nvPr/>
        </p:nvSpPr>
        <p:spPr>
          <a:xfrm>
            <a:off x="8815388" y="2043113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Green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0BE62CD-8B14-40F8-BF80-64413297A51D}"/>
              </a:ext>
            </a:extLst>
          </p:cNvPr>
          <p:cNvCxnSpPr/>
          <p:nvPr/>
        </p:nvCxnSpPr>
        <p:spPr>
          <a:xfrm flipH="1">
            <a:off x="6301819" y="2297745"/>
            <a:ext cx="2719388" cy="769134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5ECDFF-1F7B-74A7-260D-A9F704A874DB}"/>
              </a:ext>
            </a:extLst>
          </p:cNvPr>
          <p:cNvCxnSpPr>
            <a:cxnSpLocks/>
          </p:cNvCxnSpPr>
          <p:nvPr/>
        </p:nvCxnSpPr>
        <p:spPr>
          <a:xfrm flipH="1">
            <a:off x="7047209" y="2304186"/>
            <a:ext cx="1768179" cy="2170257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C3BF9DE-FC2B-5613-5BA4-419DFE0D4ED3}"/>
              </a:ext>
            </a:extLst>
          </p:cNvPr>
          <p:cNvSpPr txBox="1"/>
          <p:nvPr/>
        </p:nvSpPr>
        <p:spPr>
          <a:xfrm rot="10800000" flipV="1">
            <a:off x="8888915" y="3074112"/>
            <a:ext cx="87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White</a:t>
            </a:r>
            <a:endParaRPr lang="en-CA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F74C7BB-CB1C-720A-DD5A-594AD342448F}"/>
              </a:ext>
            </a:extLst>
          </p:cNvPr>
          <p:cNvCxnSpPr>
            <a:cxnSpLocks/>
          </p:cNvCxnSpPr>
          <p:nvPr/>
        </p:nvCxnSpPr>
        <p:spPr>
          <a:xfrm flipH="1">
            <a:off x="8155395" y="3443445"/>
            <a:ext cx="896217" cy="8210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7E1F672-2AB1-548E-7E76-074184C90960}"/>
              </a:ext>
            </a:extLst>
          </p:cNvPr>
          <p:cNvSpPr txBox="1"/>
          <p:nvPr/>
        </p:nvSpPr>
        <p:spPr>
          <a:xfrm>
            <a:off x="7254957" y="3128739"/>
            <a:ext cx="1015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i="1" dirty="0"/>
              <a:t>FIRST IN</a:t>
            </a:r>
          </a:p>
          <a:p>
            <a:r>
              <a:rPr lang="en-CA" b="1" i="1" dirty="0"/>
              <a:t>FAITH &amp;</a:t>
            </a:r>
          </a:p>
          <a:p>
            <a:r>
              <a:rPr lang="en-CA" b="1" i="1" dirty="0"/>
              <a:t>CHARITY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D21662-3CB4-B832-7751-CC8D53D21CE0}"/>
              </a:ext>
            </a:extLst>
          </p:cNvPr>
          <p:cNvSpPr txBox="1"/>
          <p:nvPr/>
        </p:nvSpPr>
        <p:spPr>
          <a:xfrm>
            <a:off x="5816742" y="5699822"/>
            <a:ext cx="194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Role NL on Bottom</a:t>
            </a:r>
          </a:p>
        </p:txBody>
      </p:sp>
    </p:spTree>
    <p:extLst>
      <p:ext uri="{BB962C8B-B14F-4D97-AF65-F5344CB8AC3E}">
        <p14:creationId xmlns:p14="http://schemas.microsoft.com/office/powerpoint/2010/main" val="208218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Gallagher</dc:creator>
  <cp:lastModifiedBy>Gary Gallagher</cp:lastModifiedBy>
  <cp:revision>4</cp:revision>
  <dcterms:created xsi:type="dcterms:W3CDTF">2023-11-29T15:22:23Z</dcterms:created>
  <dcterms:modified xsi:type="dcterms:W3CDTF">2023-11-29T16:04:40Z</dcterms:modified>
</cp:coreProperties>
</file>