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26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D7170E-5922-C0AC-65D2-15B4709BBE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DFFC5BF-8108-50FE-8CA1-6AD98ABD58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09A5EF-2184-43E0-9999-F5B47101C8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FD56C-6C4E-41A3-AE99-DBEC3BF1551E}" type="datetimeFigureOut">
              <a:rPr lang="en-CA" smtClean="0"/>
              <a:t>2023-09-15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7EED7A-76F3-C8A7-4350-3CF7B66198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451B26-6CC7-FACB-4AD2-A762A03DA9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40194-EFF2-4A64-8E07-123BE85D751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387035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8159CE-79E1-82CC-FA17-56FBC9F3F4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7DCE7A9-0BFA-37B0-3BC9-57A07D62C3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CD58A9-C5C7-19FF-655A-411CEB9454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FD56C-6C4E-41A3-AE99-DBEC3BF1551E}" type="datetimeFigureOut">
              <a:rPr lang="en-CA" smtClean="0"/>
              <a:t>2023-09-15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678169-296D-CAF3-7A4E-B854F193ED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00320D-DF23-B8F4-D14E-EF4C3434AC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40194-EFF2-4A64-8E07-123BE85D751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888300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6ECF10E-76F1-B0F0-2577-7570B64AF03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D7B9B5A-E975-88C1-CFDD-AF36D15818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91A08C-5633-5567-F942-65C2794119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FD56C-6C4E-41A3-AE99-DBEC3BF1551E}" type="datetimeFigureOut">
              <a:rPr lang="en-CA" smtClean="0"/>
              <a:t>2023-09-15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9CE700-5B75-A5BE-4844-25D9C7D2C1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C819B2-89F3-A6AA-835A-90B3C9622C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40194-EFF2-4A64-8E07-123BE85D751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53348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40821B-8227-A604-D51E-0E94982D3A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181EA8-2575-9148-FEBF-3242567F24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6DD4A9-452E-F406-F0DF-44523198F0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FD56C-6C4E-41A3-AE99-DBEC3BF1551E}" type="datetimeFigureOut">
              <a:rPr lang="en-CA" smtClean="0"/>
              <a:t>2023-09-15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FC646F-3C7C-A661-ABF2-51D535B15E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53C4E1-E68F-50BE-0BF4-510BB9A047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40194-EFF2-4A64-8E07-123BE85D751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03128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3207CC-FC60-7CC6-0825-E512D6F5F1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8F72DD4-5F00-C248-C836-C6526B77FE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5BC6E8-47FD-5A3A-3758-B58283947F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FD56C-6C4E-41A3-AE99-DBEC3BF1551E}" type="datetimeFigureOut">
              <a:rPr lang="en-CA" smtClean="0"/>
              <a:t>2023-09-15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77D6FC-420F-3ABF-CC59-0029ADAD11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5F762F-2A26-9089-F53A-43A42C87D0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40194-EFF2-4A64-8E07-123BE85D751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418562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33490E-B96E-C599-1D6D-5C6B1C6771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0BFA67-D3F8-FFF5-7C63-FE1510077C8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0F06813-0CC2-0CE1-ADE5-B9EE8BE1AB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9FB7CA8-D47B-6342-E45E-87AE78EF3D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FD56C-6C4E-41A3-AE99-DBEC3BF1551E}" type="datetimeFigureOut">
              <a:rPr lang="en-CA" smtClean="0"/>
              <a:t>2023-09-15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473E922-D6C4-4D68-DADE-C80FE69EAB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2F93D6-9CAD-1962-0E4D-E9593B5D6D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40194-EFF2-4A64-8E07-123BE85D751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048401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7FC47A-6116-60FF-8388-E03C840A19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58094F-216C-84E5-1F2A-8345BF4E4E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FA8C4FF-CE7A-5813-7301-6D647E3A9B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E0D2A37-F46E-2B68-4CD8-8E921C39CA5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65A700D-7BD5-919F-9B2B-C0DB600C0CD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DF5A610-0518-3AF7-CF83-F0D253217D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FD56C-6C4E-41A3-AE99-DBEC3BF1551E}" type="datetimeFigureOut">
              <a:rPr lang="en-CA" smtClean="0"/>
              <a:t>2023-09-15</a:t>
            </a:fld>
            <a:endParaRPr lang="en-C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094535A-D463-BA72-B812-8209E69C99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FDEAD79-CB6E-FE93-1BC3-92DED3BE18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40194-EFF2-4A64-8E07-123BE85D751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35888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2F89DA-EE35-6B2F-049A-76B684C147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27D735D-DE26-1673-0132-B79FED0DE3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FD56C-6C4E-41A3-AE99-DBEC3BF1551E}" type="datetimeFigureOut">
              <a:rPr lang="en-CA" smtClean="0"/>
              <a:t>2023-09-15</a:t>
            </a:fld>
            <a:endParaRPr lang="en-C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8CD3F7D-60A2-3822-720B-1F87E8C781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0BFCB15-5DA3-90CE-D932-5835FD9AD7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40194-EFF2-4A64-8E07-123BE85D751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772888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F399617-6E7A-F6ED-D2B5-7512C51C48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FD56C-6C4E-41A3-AE99-DBEC3BF1551E}" type="datetimeFigureOut">
              <a:rPr lang="en-CA" smtClean="0"/>
              <a:t>2023-09-15</a:t>
            </a:fld>
            <a:endParaRPr lang="en-C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F1C9411-C487-8280-1DDA-BADA72C411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136D92F-668F-7E9D-7D23-B322CAF858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40194-EFF2-4A64-8E07-123BE85D751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819642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BE6B39-A0F9-DE19-3DD8-A3F9529FA7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20F413-B016-E7F0-94A8-318027BC82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EF92D54-E3F8-667E-45DE-533BCAD13C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2A0B1DA-E3D3-0F35-5F1E-DC81FC058D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FD56C-6C4E-41A3-AE99-DBEC3BF1551E}" type="datetimeFigureOut">
              <a:rPr lang="en-CA" smtClean="0"/>
              <a:t>2023-09-15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1926994-A62F-8812-0114-8C1EDAC4DD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ADD99E2-F86A-B6B4-0B68-F47F63A057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40194-EFF2-4A64-8E07-123BE85D751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503660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6637AC-0EF8-BDD4-0851-B553BFD761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FFE4706-1410-D995-3E4C-7C2926CF7BE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FA59EEB-7812-34FE-C82B-4698D316C5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1E9B675-E62B-A5EA-43C1-0C688D3886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FD56C-6C4E-41A3-AE99-DBEC3BF1551E}" type="datetimeFigureOut">
              <a:rPr lang="en-CA" smtClean="0"/>
              <a:t>2023-09-15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0B8C682-A1C4-2C3F-FEE7-919AF4012F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FDCFFC1-BB93-56F0-BF3B-7449143E9C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40194-EFF2-4A64-8E07-123BE85D751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855192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19F768A-6A3A-B896-C370-07125CEAE9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15E2A3-86B2-80D7-88BB-F7F84488E0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01071B-6927-9608-425E-4B95CC1DD11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5FD56C-6C4E-41A3-AE99-DBEC3BF1551E}" type="datetimeFigureOut">
              <a:rPr lang="en-CA" smtClean="0"/>
              <a:t>2023-09-15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CEBEAE-AD9B-90DC-177F-4AD66D49516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B4BAAD-BE5D-9687-83D2-2C2B77EF739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440194-EFF2-4A64-8E07-123BE85D751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947793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>
            <a:extLst>
              <a:ext uri="{FF2B5EF4-FFF2-40B4-BE49-F238E27FC236}">
                <a16:creationId xmlns:a16="http://schemas.microsoft.com/office/drawing/2014/main" id="{3C5B8B85-1F09-BBD3-BF9D-50C80B14EB8F}"/>
              </a:ext>
            </a:extLst>
          </p:cNvPr>
          <p:cNvSpPr/>
          <p:nvPr/>
        </p:nvSpPr>
        <p:spPr>
          <a:xfrm rot="5400000">
            <a:off x="4029066" y="1959793"/>
            <a:ext cx="1553481" cy="2601219"/>
          </a:xfrm>
          <a:prstGeom prst="rtTriangle">
            <a:avLst/>
          </a:prstGeom>
          <a:solidFill>
            <a:srgbClr val="1C3F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" name="Right Triangle 4">
            <a:extLst>
              <a:ext uri="{FF2B5EF4-FFF2-40B4-BE49-F238E27FC236}">
                <a16:creationId xmlns:a16="http://schemas.microsoft.com/office/drawing/2014/main" id="{210DD951-6298-076C-62BE-9464082E7FCB}"/>
              </a:ext>
            </a:extLst>
          </p:cNvPr>
          <p:cNvSpPr/>
          <p:nvPr/>
        </p:nvSpPr>
        <p:spPr>
          <a:xfrm rot="16200000">
            <a:off x="4023092" y="1952840"/>
            <a:ext cx="1544603" cy="2601216"/>
          </a:xfrm>
          <a:prstGeom prst="rtTriangle">
            <a:avLst/>
          </a:prstGeom>
          <a:solidFill>
            <a:srgbClr val="64181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6FBB9E95-AAA1-3AA3-325D-A4173D9D06CE}"/>
              </a:ext>
            </a:extLst>
          </p:cNvPr>
          <p:cNvSpPr/>
          <p:nvPr/>
        </p:nvSpPr>
        <p:spPr>
          <a:xfrm>
            <a:off x="3505196" y="2474781"/>
            <a:ext cx="2590804" cy="1562362"/>
          </a:xfrm>
          <a:prstGeom prst="roundRect">
            <a:avLst>
              <a:gd name="adj" fmla="val 2461"/>
            </a:avLst>
          </a:prstGeom>
          <a:noFill/>
          <a:ln w="381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17F2FE5-5D87-2273-56A7-12BA9AF62082}"/>
              </a:ext>
            </a:extLst>
          </p:cNvPr>
          <p:cNvSpPr/>
          <p:nvPr/>
        </p:nvSpPr>
        <p:spPr>
          <a:xfrm>
            <a:off x="4168279" y="3634830"/>
            <a:ext cx="1973128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b="1" cap="none" spc="0" dirty="0">
                <a:ln w="12700">
                  <a:solidFill>
                    <a:srgbClr val="000000"/>
                  </a:solidFill>
                  <a:prstDash val="solid"/>
                </a:ln>
                <a:solidFill>
                  <a:srgbClr val="FFFFFF"/>
                </a:solidFill>
              </a:rPr>
              <a:t>2919 G&amp;SF RCACC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338CDB2-EF5D-FC3E-324B-924D4023C23D}"/>
              </a:ext>
            </a:extLst>
          </p:cNvPr>
          <p:cNvSpPr/>
          <p:nvPr/>
        </p:nvSpPr>
        <p:spPr>
          <a:xfrm>
            <a:off x="3442235" y="2476707"/>
            <a:ext cx="1326776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b="1" dirty="0">
                <a:ln w="12700">
                  <a:solidFill>
                    <a:srgbClr val="000000"/>
                  </a:solidFill>
                  <a:prstDash val="solid"/>
                </a:ln>
                <a:solidFill>
                  <a:srgbClr val="FFFFFF"/>
                </a:solidFill>
              </a:rPr>
              <a:t>1973-2023</a:t>
            </a:r>
            <a:endParaRPr lang="en-US" b="1" cap="none" spc="0" dirty="0">
              <a:ln w="12700">
                <a:solidFill>
                  <a:srgbClr val="000000"/>
                </a:solidFill>
                <a:prstDash val="solid"/>
              </a:ln>
              <a:solidFill>
                <a:srgbClr val="FFFFFF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44E2B86-54AA-621A-7A53-BB9937898FCA}"/>
              </a:ext>
            </a:extLst>
          </p:cNvPr>
          <p:cNvSpPr/>
          <p:nvPr/>
        </p:nvSpPr>
        <p:spPr>
          <a:xfrm>
            <a:off x="4168279" y="2523160"/>
            <a:ext cx="1326776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8000" b="1" dirty="0">
                <a:ln w="12700">
                  <a:solidFill>
                    <a:srgbClr val="000000"/>
                  </a:solidFill>
                  <a:prstDash val="solid"/>
                </a:ln>
                <a:solidFill>
                  <a:srgbClr val="FFFFFF"/>
                </a:solidFill>
              </a:rPr>
              <a:t>50</a:t>
            </a:r>
            <a:endParaRPr lang="en-US" sz="8000" b="1" cap="none" spc="0" dirty="0">
              <a:ln w="12700">
                <a:solidFill>
                  <a:srgbClr val="000000"/>
                </a:solidFill>
                <a:prstDash val="solid"/>
              </a:ln>
              <a:solidFill>
                <a:srgbClr val="FFFFFF"/>
              </a:solidFill>
            </a:endParaRP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87D492F2-465A-6F98-293F-9F11F11A27D4}"/>
              </a:ext>
            </a:extLst>
          </p:cNvPr>
          <p:cNvCxnSpPr/>
          <p:nvPr/>
        </p:nvCxnSpPr>
        <p:spPr>
          <a:xfrm>
            <a:off x="3567334" y="4360033"/>
            <a:ext cx="2532587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72035E12-8B98-AA9E-0DB4-820BA1063857}"/>
              </a:ext>
            </a:extLst>
          </p:cNvPr>
          <p:cNvCxnSpPr>
            <a:cxnSpLocks/>
          </p:cNvCxnSpPr>
          <p:nvPr/>
        </p:nvCxnSpPr>
        <p:spPr>
          <a:xfrm flipV="1">
            <a:off x="3382737" y="2511977"/>
            <a:ext cx="0" cy="1562362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>
            <a:extLst>
              <a:ext uri="{FF2B5EF4-FFF2-40B4-BE49-F238E27FC236}">
                <a16:creationId xmlns:a16="http://schemas.microsoft.com/office/drawing/2014/main" id="{DB826D6E-BC53-08B9-F4F8-2DB6F626E0BD}"/>
              </a:ext>
            </a:extLst>
          </p:cNvPr>
          <p:cNvSpPr/>
          <p:nvPr/>
        </p:nvSpPr>
        <p:spPr>
          <a:xfrm>
            <a:off x="4302222" y="4360033"/>
            <a:ext cx="923277" cy="374609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1in</a:t>
            </a:r>
            <a:endParaRPr lang="en-CA" dirty="0">
              <a:solidFill>
                <a:schemeClr val="tx1"/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66458AE-29F5-40B4-0E59-DAAB01BB9682}"/>
              </a:ext>
            </a:extLst>
          </p:cNvPr>
          <p:cNvSpPr/>
          <p:nvPr/>
        </p:nvSpPr>
        <p:spPr>
          <a:xfrm>
            <a:off x="2463530" y="3073097"/>
            <a:ext cx="923277" cy="374609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.75in</a:t>
            </a:r>
            <a:endParaRPr lang="en-CA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73872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</Words>
  <Application>Microsoft Office PowerPoint</Application>
  <PresentationFormat>Widescreen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Willoughby Capt AS</dc:creator>
  <cp:lastModifiedBy>Willoughby Capt AS</cp:lastModifiedBy>
  <cp:revision>1</cp:revision>
  <dcterms:created xsi:type="dcterms:W3CDTF">2023-09-15T17:04:14Z</dcterms:created>
  <dcterms:modified xsi:type="dcterms:W3CDTF">2023-09-15T17:04:41Z</dcterms:modified>
</cp:coreProperties>
</file>