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7170E-5922-C0AC-65D2-15B4709BB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FFC5BF-8108-50FE-8CA1-6AD98ABD5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9A5EF-2184-43E0-9999-F5B47101C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EED7A-76F3-C8A7-4350-3CF7B661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51B26-6CC7-FACB-4AD2-A762A03D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870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159CE-79E1-82CC-FA17-56FBC9F3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CE7A9-0BFA-37B0-3BC9-57A07D62C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D58A9-C5C7-19FF-655A-411CEB945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78169-296D-CAF3-7A4E-B854F193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0320D-DF23-B8F4-D14E-EF4C3434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883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ECF10E-76F1-B0F0-2577-7570B64AF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B9B5A-E975-88C1-CFDD-AF36D1581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1A08C-5633-5567-F942-65C279411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CE700-5B75-A5BE-4844-25D9C7D2C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819B2-89F3-A6AA-835A-90B3C962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334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0821B-8227-A604-D51E-0E94982D3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81EA8-2575-9148-FEBF-3242567F2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DD4A9-452E-F406-F0DF-44523198F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C646F-3C7C-A661-ABF2-51D535B15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3C4E1-E68F-50BE-0BF4-510BB9A04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31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07CC-FC60-7CC6-0825-E512D6F5F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72DD4-5F00-C248-C836-C6526B77F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BC6E8-47FD-5A3A-3758-B5828394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7D6FC-420F-3ABF-CC59-0029ADAD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F762F-2A26-9089-F53A-43A42C87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185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490E-B96E-C599-1D6D-5C6B1C677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BFA67-D3F8-FFF5-7C63-FE1510077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06813-0CC2-0CE1-ADE5-B9EE8BE1A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7CA8-D47B-6342-E45E-87AE78EF3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3E922-D6C4-4D68-DADE-C80FE69E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F93D6-9CAD-1962-0E4D-E9593B5D6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484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FC47A-6116-60FF-8388-E03C840A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8094F-216C-84E5-1F2A-8345BF4E4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8C4FF-CE7A-5813-7301-6D647E3A9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0D2A37-F46E-2B68-4CD8-8E921C39C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700D-7BD5-919F-9B2B-C0DB600C0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F5A610-0518-3AF7-CF83-F0D25321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94535A-D463-BA72-B812-8209E69C9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DEAD79-CB6E-FE93-1BC3-92DED3BE1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58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89DA-EE35-6B2F-049A-76B684C1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7D735D-DE26-1673-0132-B79FED0DE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D3F7D-60A2-3822-720B-1F87E8C78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BFCB15-5DA3-90CE-D932-5835FD9AD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728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399617-6E7A-F6ED-D2B5-7512C51C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1C9411-C487-8280-1DDA-BADA72C41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6D92F-668F-7E9D-7D23-B322CAF8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196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6B39-A0F9-DE19-3DD8-A3F9529FA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0F413-B016-E7F0-94A8-318027BC8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92D54-E3F8-667E-45DE-533BCAD13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0B1DA-E3D3-0F35-5F1E-DC81FC058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26994-A62F-8812-0114-8C1EDAC4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D99E2-F86A-B6B4-0B68-F47F63A05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036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37AC-0EF8-BDD4-0851-B553BFD76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FE4706-1410-D995-3E4C-7C2926CF7B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59EEB-7812-34FE-C82B-4698D316C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9B675-E62B-A5EA-43C1-0C688D388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8C682-A1C4-2C3F-FEE7-919AF401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CFFC1-BB93-56F0-BF3B-7449143E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551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9F768A-6A3A-B896-C370-07125CEA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5E2A3-86B2-80D7-88BB-F7F84488E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1071B-6927-9608-425E-4B95CC1DD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FD56C-6C4E-41A3-AE99-DBEC3BF1551E}" type="datetimeFigureOut">
              <a:rPr lang="en-CA" smtClean="0"/>
              <a:t>2023-09-15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EBEAE-AD9B-90DC-177F-4AD66D495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4BAAD-BE5D-9687-83D2-2C2B77EF7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40194-EFF2-4A64-8E07-123BE85D751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477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3C5B8B85-1F09-BBD3-BF9D-50C80B14EB8F}"/>
              </a:ext>
            </a:extLst>
          </p:cNvPr>
          <p:cNvSpPr/>
          <p:nvPr/>
        </p:nvSpPr>
        <p:spPr>
          <a:xfrm rot="5400000">
            <a:off x="4029066" y="1959793"/>
            <a:ext cx="1553481" cy="2601219"/>
          </a:xfrm>
          <a:prstGeom prst="rtTriangle">
            <a:avLst/>
          </a:prstGeom>
          <a:solidFill>
            <a:srgbClr val="1C3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210DD951-6298-076C-62BE-9464082E7FCB}"/>
              </a:ext>
            </a:extLst>
          </p:cNvPr>
          <p:cNvSpPr/>
          <p:nvPr/>
        </p:nvSpPr>
        <p:spPr>
          <a:xfrm rot="16200000">
            <a:off x="4023092" y="1952840"/>
            <a:ext cx="1544603" cy="2601216"/>
          </a:xfrm>
          <a:prstGeom prst="rtTriangle">
            <a:avLst/>
          </a:prstGeom>
          <a:solidFill>
            <a:srgbClr val="641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FBB9E95-AAA1-3AA3-325D-A4173D9D06CE}"/>
              </a:ext>
            </a:extLst>
          </p:cNvPr>
          <p:cNvSpPr/>
          <p:nvPr/>
        </p:nvSpPr>
        <p:spPr>
          <a:xfrm>
            <a:off x="3505196" y="2474781"/>
            <a:ext cx="2590804" cy="1562362"/>
          </a:xfrm>
          <a:prstGeom prst="roundRect">
            <a:avLst>
              <a:gd name="adj" fmla="val 2461"/>
            </a:avLst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7F2FE5-5D87-2273-56A7-12BA9AF62082}"/>
              </a:ext>
            </a:extLst>
          </p:cNvPr>
          <p:cNvSpPr/>
          <p:nvPr/>
        </p:nvSpPr>
        <p:spPr>
          <a:xfrm>
            <a:off x="4168279" y="3634830"/>
            <a:ext cx="197312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FFFFFF"/>
                </a:solidFill>
              </a:rPr>
              <a:t>2919 G&amp;SF RCACC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38CDB2-EF5D-FC3E-324B-924D4023C23D}"/>
              </a:ext>
            </a:extLst>
          </p:cNvPr>
          <p:cNvSpPr/>
          <p:nvPr/>
        </p:nvSpPr>
        <p:spPr>
          <a:xfrm>
            <a:off x="3442235" y="2476707"/>
            <a:ext cx="132677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FFFFFF"/>
                </a:solidFill>
              </a:rPr>
              <a:t>1973-2023</a:t>
            </a:r>
            <a:endParaRPr lang="en-US" b="1" cap="none" spc="0" dirty="0">
              <a:ln w="12700">
                <a:solidFill>
                  <a:srgbClr val="000000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4E2B86-54AA-621A-7A53-BB9937898FCA}"/>
              </a:ext>
            </a:extLst>
          </p:cNvPr>
          <p:cNvSpPr/>
          <p:nvPr/>
        </p:nvSpPr>
        <p:spPr>
          <a:xfrm>
            <a:off x="4168279" y="2523160"/>
            <a:ext cx="132677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rgbClr val="000000"/>
                  </a:solidFill>
                  <a:prstDash val="solid"/>
                </a:ln>
                <a:solidFill>
                  <a:srgbClr val="FFFFFF"/>
                </a:solidFill>
              </a:rPr>
              <a:t>50</a:t>
            </a:r>
            <a:endParaRPr lang="en-US" sz="8000" b="1" cap="none" spc="0" dirty="0">
              <a:ln w="12700">
                <a:solidFill>
                  <a:srgbClr val="000000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7D492F2-465A-6F98-293F-9F11F11A27D4}"/>
              </a:ext>
            </a:extLst>
          </p:cNvPr>
          <p:cNvCxnSpPr/>
          <p:nvPr/>
        </p:nvCxnSpPr>
        <p:spPr>
          <a:xfrm>
            <a:off x="3567334" y="4360033"/>
            <a:ext cx="253258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2035E12-8B98-AA9E-0DB4-820BA1063857}"/>
              </a:ext>
            </a:extLst>
          </p:cNvPr>
          <p:cNvCxnSpPr>
            <a:cxnSpLocks/>
          </p:cNvCxnSpPr>
          <p:nvPr/>
        </p:nvCxnSpPr>
        <p:spPr>
          <a:xfrm flipV="1">
            <a:off x="3382737" y="2511977"/>
            <a:ext cx="0" cy="15623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B826D6E-BC53-08B9-F4F8-2DB6F626E0BD}"/>
              </a:ext>
            </a:extLst>
          </p:cNvPr>
          <p:cNvSpPr/>
          <p:nvPr/>
        </p:nvSpPr>
        <p:spPr>
          <a:xfrm>
            <a:off x="4302222" y="4360033"/>
            <a:ext cx="923277" cy="3746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1in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6458AE-29F5-40B4-0E59-DAAB01BB9682}"/>
              </a:ext>
            </a:extLst>
          </p:cNvPr>
          <p:cNvSpPr/>
          <p:nvPr/>
        </p:nvSpPr>
        <p:spPr>
          <a:xfrm>
            <a:off x="2463530" y="3073097"/>
            <a:ext cx="923277" cy="3746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.75in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387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Willoughby Capt AS</dc:creator>
  <cp:lastModifiedBy>Willoughby Capt AS</cp:lastModifiedBy>
  <cp:revision>1</cp:revision>
  <dcterms:created xsi:type="dcterms:W3CDTF">2023-09-15T17:04:14Z</dcterms:created>
  <dcterms:modified xsi:type="dcterms:W3CDTF">2023-09-15T17:04:41Z</dcterms:modified>
</cp:coreProperties>
</file>